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000A31-5404-4DB3-A1B9-C1593D1E4FFD}" type="datetimeFigureOut">
              <a:rPr lang="pl-PL" smtClean="0"/>
              <a:t>11.03.2026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F13586-CBF9-47C8-8EAC-8FD4BD51D74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biegu\Downloads\Czy%20m&#322;odzi%20maj&#261;%20g&#322;os%20w%20Ko&#347;ciele_%20Zaproszenie%20na%20I%20Synod%20Diecezji%20Bydgoskiej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„Młodzi mają Głos”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 Synod Diecezji Bydgoskiej</a:t>
            </a:r>
            <a:endParaRPr lang="pl-PL" dirty="0"/>
          </a:p>
        </p:txBody>
      </p:sp>
      <p:pic>
        <p:nvPicPr>
          <p:cNvPr id="23554" name="Picture 2" descr="I Synod Diecezji Bydgoskiej | Tradycja i mis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 kim wędrujesz?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14282" y="609600"/>
            <a:ext cx="3571900" cy="4800600"/>
          </a:xfrm>
        </p:spPr>
        <p:txBody>
          <a:bodyPr>
            <a:noAutofit/>
          </a:bodyPr>
          <a:lstStyle/>
          <a:p>
            <a:r>
              <a:rPr lang="pl-PL" sz="2400" dirty="0" smtClean="0"/>
              <a:t>Pokonujesz wiele </a:t>
            </a:r>
            <a:r>
              <a:rPr lang="pl-PL" sz="2400" b="1" dirty="0" smtClean="0"/>
              <a:t>dróg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w życiu. </a:t>
            </a:r>
          </a:p>
          <a:p>
            <a:r>
              <a:rPr lang="pl-PL" sz="2400" dirty="0" smtClean="0"/>
              <a:t>Dosłownie i w przenośni. Jesteś w różnych grupach lub wspólnotach realizujących drogę </a:t>
            </a:r>
          </a:p>
          <a:p>
            <a:r>
              <a:rPr lang="pl-PL" sz="2400" dirty="0" smtClean="0"/>
              <a:t>i jednakowy cel: rodzina, szkoła, przyjaciele i …</a:t>
            </a:r>
          </a:p>
          <a:p>
            <a:r>
              <a:rPr lang="pl-PL" sz="2400" b="1" dirty="0" smtClean="0"/>
              <a:t>Kościół?</a:t>
            </a:r>
          </a:p>
          <a:p>
            <a:r>
              <a:rPr lang="pl-PL" sz="2400" i="1" u="sng" dirty="0" smtClean="0"/>
              <a:t>Masz w nim swoje miejsce!</a:t>
            </a:r>
            <a:endParaRPr lang="pl-PL" sz="2400" i="1" u="sng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6626" name="Picture 2" descr="różne drogi i rozdroża... - zdjęcie - Fotoblog dagi.flog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4822029" cy="32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Picture 4" descr="budowa dróg leśnych - Nasze realizacje - Zakład Usług Leśnych we Wrocławiu  - Lasy Państw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390524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martyria.pl/wp-content/uploads/2016/04/DSC0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858048" cy="45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ymbol zastępczy tekstu 2"/>
          <p:cNvSpPr txBox="1">
            <a:spLocks/>
          </p:cNvSpPr>
          <p:nvPr/>
        </p:nvSpPr>
        <p:spPr>
          <a:xfrm>
            <a:off x="357126" y="4786322"/>
            <a:ext cx="8786874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sz="2400" b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</a:t>
            </a:r>
            <a:r>
              <a:rPr kumimoji="0" lang="pl-PL" sz="2400" b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często wiele rzeczy w Kościele ci się nie podoba: księża, ich kazania, politykowanie, ludzie wokół, ich postawy… a może coś jeszcze? </a:t>
            </a:r>
            <a:r>
              <a:rPr lang="pl-PL" sz="2400" b="1" dirty="0" smtClean="0">
                <a:solidFill>
                  <a:schemeClr val="tx2"/>
                </a:solidFill>
              </a:rPr>
              <a:t>Pomyślałeś</a:t>
            </a:r>
            <a:r>
              <a:rPr lang="pl-PL" sz="2400" b="1" dirty="0" err="1" smtClean="0">
                <a:solidFill>
                  <a:schemeClr val="tx2"/>
                </a:solidFill>
              </a:rPr>
              <a:t>(a</a:t>
            </a:r>
            <a:r>
              <a:rPr lang="pl-PL" sz="2400" b="1" dirty="0" smtClean="0">
                <a:solidFill>
                  <a:schemeClr val="tx2"/>
                </a:solidFill>
              </a:rPr>
              <a:t>ś) czy masz na to wszystko wpływ? Czy możesz coś zrobić, aby Kościół był inny?</a:t>
            </a:r>
            <a:endParaRPr kumimoji="0" lang="pl-PL" sz="2400" b="1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Dlatego biskup Krzysztof rozpoczyna synod diecezjalny!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pl-PL" sz="2000" b="1" dirty="0" smtClean="0"/>
              <a:t>Synod - </a:t>
            </a:r>
            <a:r>
              <a:rPr lang="pl-PL" sz="2000" b="1" dirty="0" smtClean="0"/>
              <a:t>Pochodzi z gr. słowa </a:t>
            </a:r>
            <a:r>
              <a:rPr lang="pl-PL" sz="2000" b="1" i="1" dirty="0" err="1" smtClean="0"/>
              <a:t>synodia</a:t>
            </a:r>
            <a:r>
              <a:rPr lang="pl-PL" sz="2000" b="1" i="1" dirty="0" smtClean="0"/>
              <a:t>: </a:t>
            </a:r>
            <a:r>
              <a:rPr lang="pl-PL" sz="2000" b="1" dirty="0" smtClean="0"/>
              <a:t>grupa wspólnie odbywających drogę, </a:t>
            </a:r>
            <a:endParaRPr lang="pl-PL" sz="2000" dirty="0" smtClean="0"/>
          </a:p>
          <a:p>
            <a:pPr algn="ctr" fontAlgn="base"/>
            <a:r>
              <a:rPr lang="pl-PL" sz="2000" b="1" dirty="0" smtClean="0"/>
              <a:t>wspólnie pielgrzymujących.</a:t>
            </a:r>
            <a:endParaRPr lang="pl-PL" sz="2000" dirty="0" smtClean="0"/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Oznacza </a:t>
            </a:r>
            <a:r>
              <a:rPr lang="pl-PL" sz="2000" b="1" dirty="0" smtClean="0"/>
              <a:t>styl życia i misji Kościoła jako wspólną drogę, podróż w celu głoszenia Ewangelii. Synodalność to raczej proces duchowy, któremu przewodzi Duch Święty.</a:t>
            </a:r>
            <a:endParaRPr lang="pl-PL" sz="2000" dirty="0"/>
          </a:p>
        </p:txBody>
      </p:sp>
      <p:pic>
        <p:nvPicPr>
          <p:cNvPr id="5" name="Czy młodzi mają głos w Kościele_ Zaproszenie na I Synod Diecezji Bydgoskiej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0252" y="928670"/>
            <a:ext cx="5530904" cy="414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pl-PL" dirty="0" smtClean="0"/>
              <a:t>Hasło: tradycja i misja! Dlaczego?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8674" name="Picture 2" descr="I Synod Diecezji Bydgoskiej | Tradycja i mis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1"/>
            <a:ext cx="8501122" cy="442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zrobić?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/>
              <a:t>W szkole?</a:t>
            </a:r>
          </a:p>
          <a:p>
            <a:r>
              <a:rPr lang="pl-PL" sz="4400" b="1" dirty="0" smtClean="0"/>
              <a:t>W parafii?</a:t>
            </a:r>
          </a:p>
          <a:p>
            <a:r>
              <a:rPr lang="pl-PL" sz="4400" b="1" dirty="0" smtClean="0"/>
              <a:t>W diecezji?</a:t>
            </a:r>
            <a:endParaRPr lang="pl-PL" sz="44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 descr="I Synod Diecezji Bydgoskiej | Tradycja i mis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480"/>
            <a:ext cx="5286412" cy="275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I Synod Diecezji Bydgoskiej | Tradycja i mis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643314"/>
            <a:ext cx="493779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41248"/>
          </a:xfrm>
        </p:spPr>
        <p:txBody>
          <a:bodyPr/>
          <a:lstStyle/>
          <a:p>
            <a:pPr algn="ctr"/>
            <a:r>
              <a:rPr lang="pl-PL" dirty="0" smtClean="0"/>
              <a:t>Dołącz i TY!</a:t>
            </a:r>
            <a:endParaRPr lang="pl-PL" dirty="0"/>
          </a:p>
        </p:txBody>
      </p:sp>
      <p:pic>
        <p:nvPicPr>
          <p:cNvPr id="32770" name="Picture 2" descr="UROCZYSTE ROZPOCZĘCIE I SYNODU DIECEZJI BYDGOSKIEJ – Diecezja Bydgo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3585912" cy="507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137</Words>
  <Application>Microsoft Office PowerPoint</Application>
  <PresentationFormat>Pokaz na ekranie (4:3)</PresentationFormat>
  <Paragraphs>21</Paragraphs>
  <Slides>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Wędrówka</vt:lpstr>
      <vt:lpstr>„Młodzi mają Głos”</vt:lpstr>
      <vt:lpstr>Z kim wędrujesz?</vt:lpstr>
      <vt:lpstr>Slajd 3</vt:lpstr>
      <vt:lpstr>Dlatego biskup Krzysztof rozpoczyna synod diecezjalny!</vt:lpstr>
      <vt:lpstr>Hasło: tradycja i misja! Dlaczego?</vt:lpstr>
      <vt:lpstr>Co zrobić?</vt:lpstr>
      <vt:lpstr>Dołącz i TY!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„Młodzi mają Głos”</dc:title>
  <dc:creator>Maciej Biegun</dc:creator>
  <cp:lastModifiedBy>Maciej Biegun</cp:lastModifiedBy>
  <cp:revision>4</cp:revision>
  <dcterms:created xsi:type="dcterms:W3CDTF">2026-03-11T17:10:50Z</dcterms:created>
  <dcterms:modified xsi:type="dcterms:W3CDTF">2026-03-11T17:45:39Z</dcterms:modified>
</cp:coreProperties>
</file>